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6" r:id="rId10"/>
    <p:sldId id="277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8" r:id="rId2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6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16355-1E20-43D9-97F8-4639CDF9963D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4196A-1098-4342-904D-4D410FD80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2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4196A-1098-4342-904D-4D410FD805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813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4196A-1098-4342-904D-4D410FD805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18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4196A-1098-4342-904D-4D410FD805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41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4196A-1098-4342-904D-4D410FD805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88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4196A-1098-4342-904D-4D410FD805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027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4196A-1098-4342-904D-4D410FD805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918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4196A-1098-4342-904D-4D410FD805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602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4196A-1098-4342-904D-4D410FD805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685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4196A-1098-4342-904D-4D410FD805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735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4196A-1098-4342-904D-4D410FD805E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301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4196A-1098-4342-904D-4D410FD805E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70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4196A-1098-4342-904D-4D410FD80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49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4196A-1098-4342-904D-4D410FD80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99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4196A-1098-4342-904D-4D410FD805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66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4196A-1098-4342-904D-4D410FD805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42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4196A-1098-4342-904D-4D410FD805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13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4196A-1098-4342-904D-4D410FD805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28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4196A-1098-4342-904D-4D410FD805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00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4196A-1098-4342-904D-4D410FD805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5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0EE7-C431-4383-94B6-B0C6084543B6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9413-721D-4FDE-9F9F-A6D1F75EAB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0EE7-C431-4383-94B6-B0C6084543B6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9413-721D-4FDE-9F9F-A6D1F75EA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0EE7-C431-4383-94B6-B0C6084543B6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9413-721D-4FDE-9F9F-A6D1F75EA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0EE7-C431-4383-94B6-B0C6084543B6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9413-721D-4FDE-9F9F-A6D1F75EA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0EE7-C431-4383-94B6-B0C6084543B6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9413-721D-4FDE-9F9F-A6D1F75EAB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0EE7-C431-4383-94B6-B0C6084543B6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9413-721D-4FDE-9F9F-A6D1F75EA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0EE7-C431-4383-94B6-B0C6084543B6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9413-721D-4FDE-9F9F-A6D1F75EA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0EE7-C431-4383-94B6-B0C6084543B6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9413-721D-4FDE-9F9F-A6D1F75EA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0EE7-C431-4383-94B6-B0C6084543B6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9413-721D-4FDE-9F9F-A6D1F75EA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0EE7-C431-4383-94B6-B0C6084543B6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9413-721D-4FDE-9F9F-A6D1F75EA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0EE7-C431-4383-94B6-B0C6084543B6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499413-721D-4FDE-9F9F-A6D1F75EAB4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7000">
              <a:schemeClr val="accent1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760EE7-C431-4383-94B6-B0C6084543B6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499413-721D-4FDE-9F9F-A6D1F75EAB4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Human Rights and Investing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Linking Our Integrity and Our Power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 to Bring about Positive Change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767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Economica: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Rights associated with education and access to social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systems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Rights associated with having a home, employment,  and ability to earn enough for a decent standard of living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696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Violation of the Economica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Suffering often equal to suffering resulting from violations of the Exotica</a:t>
            </a:r>
          </a:p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Revealed in infant mortality rates, increased outbreaks of disease, lowered life expectancies, etc. 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39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Economica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Key issues are income and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the resulting purchasing power</a:t>
            </a:r>
          </a:p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Economica allow persons, families ad communities 	- to have control over their lives,</a:t>
            </a:r>
          </a:p>
          <a:p>
            <a:pPr marL="393192" lvl="1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- to plan for the future</a:t>
            </a:r>
          </a:p>
          <a:p>
            <a:pPr marL="393192" lvl="1" indent="0">
              <a:buNone/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18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Without respect for the 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conomica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value of the person is only in his/her productivity</a:t>
            </a:r>
          </a:p>
          <a:p>
            <a:pPr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Thus making the worker, a person, a mere extension of the machine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189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Socially Responsible Investing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Examines the policies, programs and practices of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individual companies and industries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Through the Lens of Human Rights, especially the Economica</a:t>
            </a:r>
          </a:p>
        </p:txBody>
      </p:sp>
    </p:spTree>
    <p:extLst>
      <p:ext uri="{BB962C8B-B14F-4D97-AF65-F5344CB8AC3E}">
        <p14:creationId xmlns:p14="http://schemas.microsoft.com/office/powerpoint/2010/main" val="2625812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To Understand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Policy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A Program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A Practice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 Need to Ask: Who Benefits? Cui Bono?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256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Example: Sustainability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Question: Who Benefits?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Who is being sustained?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What is being sustained?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And who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decides? </a:t>
            </a:r>
          </a:p>
        </p:txBody>
      </p:sp>
    </p:spTree>
    <p:extLst>
      <p:ext uri="{BB962C8B-B14F-4D97-AF65-F5344CB8AC3E}">
        <p14:creationId xmlns:p14="http://schemas.microsoft.com/office/powerpoint/2010/main" val="868036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If companies have a sustainability program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Who and what are being sustained?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who decides?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 need to ask for each company and each industry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887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 if companies have a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	human rights </a:t>
            </a:r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olicy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38912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the economica included and protected along with the exotica?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the workers, their families and their communities being sustained?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97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SRI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 about being willing to ask questions</a:t>
            </a:r>
          </a:p>
          <a:p>
            <a:pPr>
              <a:buFontTx/>
              <a:buChar char="-"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 about willing to work to find answers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2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Defining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When what we are doing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What we are supposed to be doing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What we want to do</a:t>
            </a:r>
          </a:p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……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 match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031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keeps us going in the 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energy of urgency: the lives of real people and families are impacted by our work</a:t>
            </a:r>
          </a:p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 are able to see beyond just ourselves</a:t>
            </a:r>
          </a:p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joy of our work…knowing it is the right work to be doing</a:t>
            </a:r>
          </a:p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103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“The only thing required for the triumph of evil is for good men (and women) to do nothing”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						Edmund Burke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389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“It is not required that we complete the task,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But neither are we free to abandon it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						</a:t>
            </a:r>
            <a:r>
              <a:rPr lang="en-US" dirty="0" err="1" smtClean="0">
                <a:solidFill>
                  <a:schemeClr val="bg1"/>
                </a:solidFill>
              </a:rPr>
              <a:t>Pirkei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Avot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86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Core Question: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38912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do we know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what we are doing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 what we are supposed to be doing?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3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10512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	</a:t>
            </a:r>
            <a:r>
              <a:rPr lang="en-US" sz="4400" dirty="0" smtClean="0">
                <a:solidFill>
                  <a:schemeClr val="bg1"/>
                </a:solidFill>
              </a:rPr>
              <a:t>Learning to Recognize</a:t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>			the Gift of Joy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362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9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05000"/>
            <a:ext cx="8382000" cy="1524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Living with the Energy of Urgency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524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19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SRI - Socially Responsible Investing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Takes what we believe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Applies it to our investments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Takes what we believe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allows it to expand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our understanding of Human Rights</a:t>
            </a:r>
          </a:p>
          <a:p>
            <a:pPr>
              <a:buFontTx/>
              <a:buChar char="-"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360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Declaration of Human Rights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Contains two major groups of issues: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Exotica: 	Those issues we hope no one ever has to 		deal with or encounter: torture, abuse, 		unlawful imprisonment, etc.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Economica: Those rights which affect the daily life of 		the person, the family and the community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850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Economica: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Rights associated with daily life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Rights associated with income, the ability to support oneself and one’s family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42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Economica: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Rights associated with food and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nutrition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Rights associated with clothing and protection from the weather</a:t>
            </a:r>
          </a:p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403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1529</TotalTime>
  <Words>404</Words>
  <Application>Microsoft Office PowerPoint</Application>
  <PresentationFormat>On-screen Show (4:3)</PresentationFormat>
  <Paragraphs>133</Paragraphs>
  <Slides>22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Human Rights and Investing</vt:lpstr>
      <vt:lpstr> Defining Integrity</vt:lpstr>
      <vt:lpstr>Core Question:</vt:lpstr>
      <vt:lpstr>  Learning to Recognize    the Gift of Joy</vt:lpstr>
      <vt:lpstr>Living with the Energy of Urgency</vt:lpstr>
      <vt:lpstr>SRI - Socially Responsible Investing</vt:lpstr>
      <vt:lpstr>Declaration of Human Rights</vt:lpstr>
      <vt:lpstr>Economica:</vt:lpstr>
      <vt:lpstr>Economica:</vt:lpstr>
      <vt:lpstr>Economica:</vt:lpstr>
      <vt:lpstr>Violation of the Economica</vt:lpstr>
      <vt:lpstr>Economica</vt:lpstr>
      <vt:lpstr>Without respect for the Economica</vt:lpstr>
      <vt:lpstr>Socially Responsible Investing</vt:lpstr>
      <vt:lpstr>To Understand </vt:lpstr>
      <vt:lpstr>Example: Sustainability</vt:lpstr>
      <vt:lpstr>If companies have a sustainability program </vt:lpstr>
      <vt:lpstr>So if companies have a   human rights policy</vt:lpstr>
      <vt:lpstr>SRI</vt:lpstr>
      <vt:lpstr>What keeps us going in the work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 and Investing</dc:title>
  <dc:creator>Ruth R</dc:creator>
  <cp:lastModifiedBy>Ruth R</cp:lastModifiedBy>
  <cp:revision>15</cp:revision>
  <cp:lastPrinted>2013-06-03T19:52:46Z</cp:lastPrinted>
  <dcterms:created xsi:type="dcterms:W3CDTF">2013-06-03T15:28:37Z</dcterms:created>
  <dcterms:modified xsi:type="dcterms:W3CDTF">2014-01-26T20:52:06Z</dcterms:modified>
</cp:coreProperties>
</file>